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313" r:id="rId3"/>
    <p:sldId id="257" r:id="rId4"/>
    <p:sldId id="258" r:id="rId5"/>
    <p:sldId id="259" r:id="rId6"/>
    <p:sldId id="260" r:id="rId7"/>
    <p:sldId id="287" r:id="rId8"/>
    <p:sldId id="271" r:id="rId9"/>
    <p:sldId id="261" r:id="rId10"/>
    <p:sldId id="272" r:id="rId11"/>
    <p:sldId id="262" r:id="rId12"/>
    <p:sldId id="269" r:id="rId13"/>
    <p:sldId id="263" r:id="rId14"/>
    <p:sldId id="288" r:id="rId15"/>
    <p:sldId id="268" r:id="rId16"/>
    <p:sldId id="264" r:id="rId17"/>
    <p:sldId id="273" r:id="rId18"/>
    <p:sldId id="265" r:id="rId19"/>
    <p:sldId id="289" r:id="rId20"/>
    <p:sldId id="266" r:id="rId21"/>
    <p:sldId id="267" r:id="rId22"/>
    <p:sldId id="270" r:id="rId23"/>
    <p:sldId id="274" r:id="rId24"/>
    <p:sldId id="275" r:id="rId25"/>
    <p:sldId id="276" r:id="rId26"/>
    <p:sldId id="311" r:id="rId27"/>
    <p:sldId id="294" r:id="rId28"/>
    <p:sldId id="295" r:id="rId29"/>
    <p:sldId id="297" r:id="rId30"/>
    <p:sldId id="298" r:id="rId31"/>
    <p:sldId id="300" r:id="rId32"/>
    <p:sldId id="301" r:id="rId33"/>
    <p:sldId id="302" r:id="rId34"/>
    <p:sldId id="303" r:id="rId35"/>
    <p:sldId id="299" r:id="rId36"/>
    <p:sldId id="296" r:id="rId37"/>
    <p:sldId id="278" r:id="rId38"/>
    <p:sldId id="279" r:id="rId39"/>
    <p:sldId id="280" r:id="rId40"/>
    <p:sldId id="293" r:id="rId41"/>
    <p:sldId id="304" r:id="rId42"/>
    <p:sldId id="305" r:id="rId43"/>
    <p:sldId id="306" r:id="rId44"/>
    <p:sldId id="307" r:id="rId45"/>
    <p:sldId id="308" r:id="rId46"/>
    <p:sldId id="283" r:id="rId47"/>
    <p:sldId id="292" r:id="rId48"/>
    <p:sldId id="285" r:id="rId49"/>
    <p:sldId id="310" r:id="rId50"/>
    <p:sldId id="281" r:id="rId51"/>
    <p:sldId id="309" r:id="rId52"/>
    <p:sldId id="291" r:id="rId53"/>
    <p:sldId id="286" r:id="rId54"/>
    <p:sldId id="284" r:id="rId55"/>
    <p:sldId id="282" r:id="rId56"/>
    <p:sldId id="312" r:id="rId57"/>
    <p:sldId id="290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1" autoAdjust="0"/>
    <p:restoredTop sz="94660"/>
  </p:normalViewPr>
  <p:slideViewPr>
    <p:cSldViewPr>
      <p:cViewPr varScale="1">
        <p:scale>
          <a:sx n="91" d="100"/>
          <a:sy n="91" d="100"/>
        </p:scale>
        <p:origin x="-97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23B0194-85BF-4DF3-A3B7-F7EAD92FAACA}" type="datetimeFigureOut">
              <a:rPr lang="en-US" smtClean="0"/>
              <a:t>5/9/2011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DA623722-13B9-4AA8-8C6E-3796423D875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28800"/>
            <a:ext cx="7772400" cy="22098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latin typeface="Baskerville Old Face" pitchFamily="18" charset="0"/>
              </a:rPr>
              <a:t>Senior Design Night 2011</a:t>
            </a:r>
            <a:endParaRPr lang="en-US" sz="7200" dirty="0"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:\Engineering\Dept Administration\Student Assistant Work\Photos\2010_11\Snr Design Night\Senior Design Night\100_72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508000"/>
            <a:ext cx="8763000" cy="584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:\Engineering\Dept Administration\Student Assistant Work\Photos\2010_11\Snr Design Night\Senior Design Night\100_72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520700"/>
            <a:ext cx="8724900" cy="581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84200"/>
            <a:ext cx="853440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:\Engineering\Dept Administration\Student Assistant Work\Photos\2010_11\Snr Design Night\Senior Design Night\100_72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508000"/>
            <a:ext cx="8763000" cy="584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571500"/>
            <a:ext cx="857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3400"/>
            <a:ext cx="8686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508000"/>
            <a:ext cx="8763000" cy="584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:\Engineering\Dept Administration\Student Assistant Work\Photos\2010_11\Snr Design Night\IMG_91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5707"/>
            <a:ext cx="9144000" cy="55665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:\Engineering\Dept Administration\Student Assistant Work\Photos\2010_11\Snr Design Night\Senior Design Night\100_72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:\Engineering\Dept Administration\Student Assistant Work\Photos\2010_11\Snr Design Night\Senior Design Night\100_72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314325"/>
            <a:ext cx="8305800" cy="6229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:\Engineering\Dept Administration\Student Assistant Work\Photos\2010_11\Snr Design Night\Senior Design Night\100_72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8153400" cy="6115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:\Engineering\Dept Administration\Student Assistant Work\Photos\2010_11\Snr Design Night\Senior Design Night\100_72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42888"/>
            <a:ext cx="8496300" cy="637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:\Engineering\Dept Administration\Student Assistant Work\Photos\2010_11\Snr Design Night\Senior Design Night\100_72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200025"/>
            <a:ext cx="8610600" cy="6457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R:\Engineering\Dept Administration\Student Assistant Work\Photos\2010_11\Snr Design Night\Senior Design Night\100_725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R:\Engineering\Dept Administration\Student Assistant Work\Photos\2010_11\Snr Design Night\20060228\100_35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830" y="122873"/>
            <a:ext cx="8816340" cy="66122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R:\Engineering\Dept Administration\Student Assistant Work\Photos\2010_11\Snr Design Night\20060228\100_342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760" y="464820"/>
            <a:ext cx="7904480" cy="5928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R:\Engineering\Dept Administration\Student Assistant Work\Photos\2010_11\Snr Design Night\20060228\100_34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3120" y="137160"/>
            <a:ext cx="4937760" cy="65836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R:\Engineering\Dept Administration\Student Assistant Work\Photos\2010_11\Snr Design Night\20060228\100_34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6920" y="35560"/>
            <a:ext cx="5090160" cy="67868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28800"/>
            <a:ext cx="7467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Baskerville Old Face" pitchFamily="18" charset="0"/>
              </a:rPr>
              <a:t>Open House</a:t>
            </a:r>
            <a:br>
              <a:rPr lang="en-US" sz="6000" dirty="0" smtClean="0">
                <a:latin typeface="Baskerville Old Face" pitchFamily="18" charset="0"/>
              </a:rPr>
            </a:br>
            <a:r>
              <a:rPr lang="en-US" sz="6000" dirty="0" smtClean="0">
                <a:latin typeface="Baskerville Old Face" pitchFamily="18" charset="0"/>
              </a:rPr>
              <a:t>4:00 – 6:00 pm</a:t>
            </a:r>
            <a:endParaRPr lang="en-US" sz="6000" dirty="0"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R:\Engineering\Dept Administration\Student Assistant Work\Photos\2010_11\Snr Design Night\20060228\100_3465.JPG"/>
          <p:cNvPicPr>
            <a:picLocks noChangeAspect="1" noChangeArrowheads="1"/>
          </p:cNvPicPr>
          <p:nvPr/>
        </p:nvPicPr>
        <p:blipFill>
          <a:blip r:embed="rId2" cstate="print"/>
          <a:srcRect b="11806"/>
          <a:stretch>
            <a:fillRect/>
          </a:stretch>
        </p:blipFill>
        <p:spPr bwMode="auto">
          <a:xfrm>
            <a:off x="79200" y="457200"/>
            <a:ext cx="8985600" cy="594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R:\Engineering\Dept Administration\Student Assistant Work\Photos\2010_11\Snr Design Night\20060228\100_3470.JPG"/>
          <p:cNvPicPr>
            <a:picLocks noChangeAspect="1" noChangeArrowheads="1"/>
          </p:cNvPicPr>
          <p:nvPr/>
        </p:nvPicPr>
        <p:blipFill>
          <a:blip r:embed="rId2" cstate="print"/>
          <a:srcRect l="8580"/>
          <a:stretch>
            <a:fillRect/>
          </a:stretch>
        </p:blipFill>
        <p:spPr bwMode="auto">
          <a:xfrm>
            <a:off x="716201" y="265748"/>
            <a:ext cx="7711598" cy="63265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R:\Engineering\Dept Administration\Student Assistant Work\Photos\2010_11\Snr Design Night\20060228\100_347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3120" y="137160"/>
            <a:ext cx="4937760" cy="65836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R:\Engineering\Dept Administration\Student Assistant Work\Photos\2010_11\Snr Design Night\20060228\100_34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6920" y="35560"/>
            <a:ext cx="5090160" cy="67868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R:\Engineering\Dept Administration\Student Assistant Work\Photos\2010_11\Snr Design Night\20060228\100_347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830" y="313373"/>
            <a:ext cx="8308340" cy="62312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R:\Engineering\Dept Administration\Student Assistant Work\Photos\2010_11\Snr Design Night\20060228\100_34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5920" y="1234440"/>
            <a:ext cx="5852160" cy="4389120"/>
          </a:xfrm>
          <a:prstGeom prst="rect">
            <a:avLst/>
          </a:prstGeom>
          <a:noFill/>
        </p:spPr>
      </p:pic>
      <p:pic>
        <p:nvPicPr>
          <p:cNvPr id="41987" name="Picture 3" descr="R:\Engineering\Dept Administration\Student Assistant Work\Photos\2010_11\Snr Design Night\20060228\100_344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360" y="350520"/>
            <a:ext cx="8209280" cy="61569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R:\Engineering\Dept Administration\Student Assistant Work\Photos\2010_11\Snr Design Night\20060228\100_34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" y="274320"/>
            <a:ext cx="8412480" cy="6309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:\Engineering\Dept Administration\Student Assistant Work\Photos\2010_11\Snr Design Night\Senior Design Night\100_726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85750"/>
            <a:ext cx="8382000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:\Engineering\Dept Administration\Student Assistant Work\Photos\2010_11\Snr Design Night\Senior Design Night\100_727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" y="257175"/>
            <a:ext cx="8458200" cy="6343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R:\Engineering\Dept Administration\Student Assistant Work\Photos\2010_11\Snr Design Night\Senior Design Night\100_727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14300" y="457200"/>
            <a:ext cx="8915400" cy="59436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R:\Engineering\Dept Administration\Student Assistant Work\Photos\2010_11\Snr Design Night\20060228\100_34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" y="194310"/>
            <a:ext cx="8625840" cy="6469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R:\Engineering\Dept Administration\Student Assistant Work\Photos\2010_11\Snr Design Night\20060228\100_348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020" y="86360"/>
            <a:ext cx="5013960" cy="6685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R:\Engineering\Dept Administration\Student Assistant Work\Photos\2010_11\Snr Design Night\20060228\100_348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" y="388620"/>
            <a:ext cx="8107680" cy="60807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R:\Engineering\Dept Administration\Student Assistant Work\Photos\2010_11\Snr Design Night\20060228\100_3487.JPG"/>
          <p:cNvPicPr>
            <a:picLocks noChangeAspect="1" noChangeArrowheads="1"/>
          </p:cNvPicPr>
          <p:nvPr/>
        </p:nvPicPr>
        <p:blipFill>
          <a:blip r:embed="rId2" cstate="print"/>
          <a:srcRect l="22656"/>
          <a:stretch>
            <a:fillRect/>
          </a:stretch>
        </p:blipFill>
        <p:spPr bwMode="auto">
          <a:xfrm>
            <a:off x="1059180" y="22630"/>
            <a:ext cx="7025640" cy="68127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R:\Engineering\Dept Administration\Student Assistant Work\Photos\2010_11\Snr Design Night\20060228\100_3492.JPG"/>
          <p:cNvPicPr>
            <a:picLocks noChangeAspect="1" noChangeArrowheads="1"/>
          </p:cNvPicPr>
          <p:nvPr/>
        </p:nvPicPr>
        <p:blipFill>
          <a:blip r:embed="rId2" cstate="print"/>
          <a:srcRect b="23008"/>
          <a:stretch>
            <a:fillRect/>
          </a:stretch>
        </p:blipFill>
        <p:spPr bwMode="auto">
          <a:xfrm>
            <a:off x="1341120" y="112296"/>
            <a:ext cx="6461760" cy="6633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R:\Engineering\Dept Administration\Student Assistant Work\Photos\2010_11\Snr Design Night\20060228\100_349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" y="302895"/>
            <a:ext cx="8336280" cy="62522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:\Engineering\Dept Administration\Student Assistant Work\Photos\2010_11\Snr Design Night\Senior Design Night\100_729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R:\Engineering\Dept Administration\Student Assistant Work\Photos\2010_11\Snr Design Night\20060228\100_34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" y="331470"/>
            <a:ext cx="8260080" cy="61950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R:\Engineering\Dept Administration\Student Assistant Work\Photos\2010_11\Snr Design Night\Senior Design Night\100_73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288" y="133935"/>
            <a:ext cx="7307424" cy="6590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R:\Engineering\Dept Administration\Student Assistant Work\Photos\2010_11\Snr Design Night\20060228\100_35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" y="302895"/>
            <a:ext cx="8336280" cy="62522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17" y="409278"/>
            <a:ext cx="9059167" cy="603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R:\Engineering\Dept Administration\Student Assistant Work\Photos\2010_11\Snr Design Night\Senior Design Night\100_727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" y="257175"/>
            <a:ext cx="8458200" cy="6343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R:\Engineering\Dept Administration\Student Assistant Work\Photos\2010_11\Snr Design Night\20060228\100_35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" y="274320"/>
            <a:ext cx="8412480" cy="6309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R:\Engineering\Dept Administration\Student Assistant Work\Photos\2010_11\Snr Design Night\20060228\100_34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" y="274320"/>
            <a:ext cx="8412480" cy="63093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R:\Engineering\Dept Administration\Student Assistant Work\Photos\2010_11\Snr Design Night\Senior Design Night\100_73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85750"/>
            <a:ext cx="8382000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R:\Engineering\Dept Administration\Student Assistant Work\Photos\2010_11\Snr Design Night\Senior Design Night\100_72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85750"/>
            <a:ext cx="8382000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R:\Engineering\Dept Administration\Student Assistant Work\Photos\2010_11\Snr Design Night\Senior Design Night\100_728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9540" y="502920"/>
            <a:ext cx="8884920" cy="5852160"/>
            <a:chOff x="0" y="228600"/>
            <a:chExt cx="8884920" cy="5852160"/>
          </a:xfrm>
        </p:grpSpPr>
        <p:pic>
          <p:nvPicPr>
            <p:cNvPr id="57346" name="Picture 2" descr="R:\Engineering\Dept Administration\Student Assistant Work\Photos\2010_11\Snr Design Night\20060228\100_351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95800" y="228600"/>
              <a:ext cx="4389120" cy="5852160"/>
            </a:xfrm>
            <a:prstGeom prst="rect">
              <a:avLst/>
            </a:prstGeom>
            <a:noFill/>
          </p:spPr>
        </p:pic>
        <p:pic>
          <p:nvPicPr>
            <p:cNvPr id="57347" name="Picture 3" descr="R:\Engineering\Dept Administration\Student Assistant Work\Photos\2010_11\Snr Design Night\20060228\100_351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28600"/>
              <a:ext cx="4389120" cy="58521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62600"/>
            <a:ext cx="7467600" cy="1143000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Congratulations!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2" cstate="print"/>
          <a:srcRect l="2222" t="6667" r="2222" b="3333"/>
          <a:stretch>
            <a:fillRect/>
          </a:stretch>
        </p:blipFill>
        <p:spPr bwMode="auto">
          <a:xfrm>
            <a:off x="142522" y="152400"/>
            <a:ext cx="8858956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" y="609600"/>
            <a:ext cx="8877300" cy="591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571500"/>
            <a:ext cx="857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:\Engineering\Dept Administration\Student Assistant Work\Photos\2010_11\Snr Design Night\Senior Design Night\100_72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82600"/>
            <a:ext cx="8839200" cy="58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97</TotalTime>
  <Words>8</Words>
  <Application>Microsoft Office PowerPoint</Application>
  <PresentationFormat>On-screen Show (4:3)</PresentationFormat>
  <Paragraphs>3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Technic</vt:lpstr>
      <vt:lpstr>Senior Design Night 2011</vt:lpstr>
      <vt:lpstr>Slide 2</vt:lpstr>
      <vt:lpstr>Open House 4:00 – 6:00 pm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Congratulations!</vt:lpstr>
    </vt:vector>
  </TitlesOfParts>
  <Company>Calvin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Design Night 2011</dc:title>
  <dc:creator>Information Technology</dc:creator>
  <cp:lastModifiedBy>Information Technology</cp:lastModifiedBy>
  <cp:revision>9</cp:revision>
  <dcterms:created xsi:type="dcterms:W3CDTF">2011-05-09T15:43:02Z</dcterms:created>
  <dcterms:modified xsi:type="dcterms:W3CDTF">2011-05-09T17:20:20Z</dcterms:modified>
</cp:coreProperties>
</file>